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68" r:id="rId6"/>
    <p:sldId id="267" r:id="rId7"/>
    <p:sldId id="262" r:id="rId8"/>
    <p:sldId id="257" r:id="rId9"/>
    <p:sldId id="258" r:id="rId10"/>
    <p:sldId id="259" r:id="rId11"/>
    <p:sldId id="260" r:id="rId12"/>
    <p:sldId id="273" r:id="rId13"/>
    <p:sldId id="264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B2D"/>
    <a:srgbClr val="17A2B7"/>
    <a:srgbClr val="E8318B"/>
    <a:srgbClr val="52987A"/>
    <a:srgbClr val="066674"/>
    <a:srgbClr val="66B9BF"/>
    <a:srgbClr val="07889B"/>
    <a:srgbClr val="527A7A"/>
    <a:srgbClr val="E89980"/>
    <a:srgbClr val="28A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15/05/23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80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2418504" y="208809"/>
            <a:ext cx="7507374" cy="321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E345D9-A91F-40EA-8201-1B96B3EF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3432163"/>
            <a:ext cx="7507373" cy="321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601199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" b="1866"/>
          <a:stretch/>
        </p:blipFill>
        <p:spPr>
          <a:xfrm>
            <a:off x="601199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" b="3332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" b="3446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888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72339B-71CF-4B1F-9722-6A7F52E4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 descr="Pantalla de televisión encendida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039602-31CE-49FC-ACFC-C79BE3D9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6" y="248678"/>
            <a:ext cx="5630584" cy="318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 descr="Hombre sentado en una mesa&#10;&#10;Descripción generada automáticamente con confianza media">
            <a:extLst>
              <a:ext uri="{FF2B5EF4-FFF2-40B4-BE49-F238E27FC236}">
                <a16:creationId xmlns:a16="http://schemas.microsoft.com/office/drawing/2014/main" id="{2F860347-2043-4110-A2F0-59BC4DA30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7" y="3394944"/>
            <a:ext cx="5630584" cy="32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07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72339B-71CF-4B1F-9722-6A7F52E4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 descr="Pantalla de televisión encendida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039602-31CE-49FC-ACFC-C79BE3D9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64" y="3376245"/>
            <a:ext cx="5623560" cy="3217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F91C012-4451-C0E2-4210-595FD2E40DCA}"/>
              </a:ext>
            </a:extLst>
          </p:cNvPr>
          <p:cNvSpPr/>
          <p:nvPr/>
        </p:nvSpPr>
        <p:spPr>
          <a:xfrm>
            <a:off x="6163408" y="633046"/>
            <a:ext cx="5829300" cy="2066192"/>
          </a:xfrm>
          <a:prstGeom prst="rect">
            <a:avLst/>
          </a:prstGeom>
          <a:solidFill>
            <a:srgbClr val="2A2B2D"/>
          </a:solidFill>
          <a:ln>
            <a:solidFill>
              <a:srgbClr val="2A2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" name="Imagen 4" descr="Imagen de la pantalla de un celular con texto e imágenes de una persona&#10;&#10;Descripción generada automáticamente con confianza media">
            <a:extLst>
              <a:ext uri="{FF2B5EF4-FFF2-40B4-BE49-F238E27FC236}">
                <a16:creationId xmlns:a16="http://schemas.microsoft.com/office/drawing/2014/main" id="{5C4E9E98-6C04-826D-5F91-7D2FB6D8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76" y="599193"/>
            <a:ext cx="385816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802F2A3B-C9EC-CD0B-70E1-D8A0FF751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272566D-0B69-EE40-9374-EEF66A202C46}"/>
              </a:ext>
            </a:extLst>
          </p:cNvPr>
          <p:cNvSpPr/>
          <p:nvPr/>
        </p:nvSpPr>
        <p:spPr>
          <a:xfrm>
            <a:off x="7262446" y="2971800"/>
            <a:ext cx="3376247" cy="1424354"/>
          </a:xfrm>
          <a:prstGeom prst="rect">
            <a:avLst/>
          </a:prstGeom>
          <a:solidFill>
            <a:srgbClr val="17A2B7"/>
          </a:solidFill>
          <a:ln>
            <a:solidFill>
              <a:srgbClr val="17A2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0473ACB-D576-BC61-A511-53978C7A4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7"/>
          <a:stretch/>
        </p:blipFill>
        <p:spPr>
          <a:xfrm>
            <a:off x="7262446" y="2971801"/>
            <a:ext cx="454562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18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71" y="163418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9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Ramos, Enrique</cp:lastModifiedBy>
  <cp:revision>52</cp:revision>
  <dcterms:created xsi:type="dcterms:W3CDTF">2019-07-22T02:36:58Z</dcterms:created>
  <dcterms:modified xsi:type="dcterms:W3CDTF">2023-05-16T00:31:15Z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bac993-578d-4fb6-a024-e1968d57a18c_Enabled">
    <vt:lpwstr>true</vt:lpwstr>
  </property>
  <property fmtid="{D5CDD505-2E9C-101B-9397-08002B2CF9AE}" pid="3" name="MSIP_Label_1ebac993-578d-4fb6-a024-e1968d57a18c_SetDate">
    <vt:lpwstr>2023-05-16T00:19:22Z</vt:lpwstr>
  </property>
  <property fmtid="{D5CDD505-2E9C-101B-9397-08002B2CF9AE}" pid="4" name="MSIP_Label_1ebac993-578d-4fb6-a024-e1968d57a18c_Method">
    <vt:lpwstr>Privileged</vt:lpwstr>
  </property>
  <property fmtid="{D5CDD505-2E9C-101B-9397-08002B2CF9AE}" pid="5" name="MSIP_Label_1ebac993-578d-4fb6-a024-e1968d57a18c_Name">
    <vt:lpwstr>1ebac993-578d-4fb6-a024-e1968d57a18c</vt:lpwstr>
  </property>
  <property fmtid="{D5CDD505-2E9C-101B-9397-08002B2CF9AE}" pid="6" name="MSIP_Label_1ebac993-578d-4fb6-a024-e1968d57a18c_SiteId">
    <vt:lpwstr>ae4df1f7-611e-444f-897e-f964e1205171</vt:lpwstr>
  </property>
  <property fmtid="{D5CDD505-2E9C-101B-9397-08002B2CF9AE}" pid="7" name="MSIP_Label_1ebac993-578d-4fb6-a024-e1968d57a18c_ActionId">
    <vt:lpwstr>82297d1c-aaf8-4e77-903b-4ed7f7f88f28</vt:lpwstr>
  </property>
  <property fmtid="{D5CDD505-2E9C-101B-9397-08002B2CF9AE}" pid="8" name="MSIP_Label_1ebac993-578d-4fb6-a024-e1968d57a18c_ContentBits">
    <vt:lpwstr>0</vt:lpwstr>
  </property>
</Properties>
</file>